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FCEB5-9F81-C7C6-470C-340D9C6D3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614267"/>
            <a:ext cx="8915399" cy="2262781"/>
          </a:xfrm>
        </p:spPr>
        <p:txBody>
          <a:bodyPr/>
          <a:lstStyle/>
          <a:p>
            <a:r>
              <a:rPr lang="ru-RU" dirty="0"/>
              <a:t>Шёлтозерский вепсский этнографический музей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43FDD7-489B-3B5E-61B4-12C4C071A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932124"/>
            <a:ext cx="8915399" cy="1126283"/>
          </a:xfrm>
        </p:spPr>
        <p:txBody>
          <a:bodyPr/>
          <a:lstStyle/>
          <a:p>
            <a:pPr algn="r"/>
            <a:r>
              <a:rPr lang="ru-RU" dirty="0"/>
              <a:t>ГБДОУ №50 </a:t>
            </a:r>
          </a:p>
          <a:p>
            <a:pPr algn="r"/>
            <a:r>
              <a:rPr lang="ru-RU" dirty="0"/>
              <a:t>Воспитатель Кузнецова Н.А.</a:t>
            </a:r>
          </a:p>
        </p:txBody>
      </p:sp>
    </p:spTree>
    <p:extLst>
      <p:ext uri="{BB962C8B-B14F-4D97-AF65-F5344CB8AC3E}">
        <p14:creationId xmlns:p14="http://schemas.microsoft.com/office/powerpoint/2010/main" val="25991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03F701-FE07-8C40-7312-DE51CB010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03" y="1191064"/>
            <a:ext cx="3825655" cy="522380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Посетителя ожидает знакомство с традиционной вепсской кухней, одним из наиболее известных блюд которой являются калитки – небольшие пирожки с различными начинками, которые готовят в настоящей печи по традиционным, старинным рецептам.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777829C-7084-D1D7-7F50-C8CDD60BA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4875" y="1649136"/>
            <a:ext cx="6032573" cy="4020143"/>
          </a:xfrm>
        </p:spPr>
      </p:pic>
    </p:spTree>
    <p:extLst>
      <p:ext uri="{BB962C8B-B14F-4D97-AF65-F5344CB8AC3E}">
        <p14:creationId xmlns:p14="http://schemas.microsoft.com/office/powerpoint/2010/main" val="114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E24812-9D5A-DE37-027F-63932DA7E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797" y="1303606"/>
            <a:ext cx="3537457" cy="4351606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музее специалисты также обучают посетителей древним вепсским ремеслам: ткачеству, вышивке, вязанию, изготовлению кукол и кулинарии.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D600421-25D2-AA0A-CD09-816556D5B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2089" y="1303606"/>
            <a:ext cx="6412524" cy="4351605"/>
          </a:xfrm>
        </p:spPr>
      </p:pic>
    </p:spTree>
    <p:extLst>
      <p:ext uri="{BB962C8B-B14F-4D97-AF65-F5344CB8AC3E}">
        <p14:creationId xmlns:p14="http://schemas.microsoft.com/office/powerpoint/2010/main" val="39971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B715C-2E47-4C7D-9EF7-B62CF82A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4" y="464235"/>
            <a:ext cx="9760217" cy="1181686"/>
          </a:xfrm>
        </p:spPr>
        <p:txBody>
          <a:bodyPr>
            <a:noAutofit/>
          </a:bodyPr>
          <a:lstStyle/>
          <a:p>
            <a:r>
              <a:rPr lang="ru-RU" dirty="0"/>
              <a:t>Для детей</a:t>
            </a:r>
            <a:br>
              <a:rPr lang="ru-RU" dirty="0"/>
            </a:br>
            <a:r>
              <a:rPr lang="ru-RU" dirty="0"/>
              <a:t>«Клубок» - вепсская народная 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538B8A-F5FA-643C-3C62-5340AC700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7665" y="1800665"/>
            <a:ext cx="10066946" cy="4593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Участники игры взявшись за руки идут по кругу и поют песню:</a:t>
            </a:r>
          </a:p>
          <a:p>
            <a:pPr marL="0" indent="0" algn="l">
              <a:buNone/>
            </a:pPr>
            <a:r>
              <a:rPr lang="ru-RU" sz="26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Клубок катится, нитка тянется,</a:t>
            </a:r>
            <a:endParaRPr lang="ru-RU" sz="26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Клубок доле, доле, доле.</a:t>
            </a:r>
            <a:endParaRPr lang="ru-RU" sz="26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Нитка дале, дале, дале.</a:t>
            </a:r>
            <a:endParaRPr lang="ru-RU" sz="26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клубочком погналась</a:t>
            </a:r>
            <a:endParaRPr lang="ru-RU" sz="26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ниточка порвалась</a:t>
            </a:r>
            <a:endParaRPr lang="ru-RU" sz="26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6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Исполняя песню, игроки закручиваются в улитку, песня прерывается, все разбиваются на пары. Пара, объединившаяся последней, становится друг другу спиной и одновременно хлопая в ладоши поворачивают головы в любую сторону. Если повернулись в разные стороны, пожимают друг другу руки, если в одну – обмениваются или целуются.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74ACC-296F-9C3A-5F47-4FCAE4D7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4" y="624110"/>
            <a:ext cx="9760217" cy="1007742"/>
          </a:xfrm>
        </p:spPr>
        <p:txBody>
          <a:bodyPr/>
          <a:lstStyle/>
          <a:p>
            <a:r>
              <a:rPr lang="ru-RU" dirty="0"/>
              <a:t>Игра «Вепсский счет»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E55F66-B878-8085-55BC-9943A53D9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8971" y="1448972"/>
            <a:ext cx="10055639" cy="4784918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Дети встают в круг. Жребием или считалкой определяют, кто «водит». Тот выходит в середину круга, выбирает и подзывает к себе второго игрока. Двое становятся спинами друг к другу и одновременно начинают считать: «Раз! Два! Три! Четыре!» («</a:t>
            </a:r>
            <a:r>
              <a:rPr lang="ru-RU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Иксь</a:t>
            </a:r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! </a:t>
            </a:r>
            <a:r>
              <a:rPr lang="ru-RU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Каксь</a:t>
            </a:r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! </a:t>
            </a:r>
            <a:r>
              <a:rPr lang="ru-RU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Куумо</a:t>
            </a:r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Verdana" panose="020B0604030504040204" pitchFamily="34" charset="0"/>
              </a:rPr>
              <a:t>! Нель!») По счету «четыре» оба поворачивают голову. Если головы повернуты в одну сторону, это считается маленькой победой пары, и счет повторяется. Ошибкой считается поворот в разные стороны. Тогда первый игрок покидает круг, а второй выбирает нового напарника. Вариант: при ошибке оба покидают круг, и выходит новая пара. Побеждает та пара, которая продержалась в кругу дольше всех.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B0BEC-8B02-F6B7-9886-56FEAAD3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7" y="2729719"/>
            <a:ext cx="9338186" cy="1398562"/>
          </a:xfrm>
        </p:spPr>
        <p:txBody>
          <a:bodyPr/>
          <a:lstStyle/>
          <a:p>
            <a:pPr algn="ctr"/>
            <a:r>
              <a:rPr lang="ru-RU" dirty="0"/>
              <a:t>Спасибо 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79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50B7F9-751B-8F87-F5D6-794B7FBC7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5243" y="1223890"/>
            <a:ext cx="3277772" cy="4850262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2D2A2A"/>
                </a:solidFill>
                <a:effectLst/>
                <a:latin typeface="Arial" panose="020B0604020202020204" pitchFamily="34" charset="0"/>
              </a:rPr>
              <a:t>Шёлтозерский вепсский этнографический музей –музей, посвящённый истории и культуре вепсов – малочисленной финно-угорской народности. 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BBEF113-2C4A-1CDB-1D21-FAA867F5E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1569" y="1223890"/>
            <a:ext cx="6539316" cy="4850262"/>
          </a:xfrm>
        </p:spPr>
      </p:pic>
    </p:spTree>
    <p:extLst>
      <p:ext uri="{BB962C8B-B14F-4D97-AF65-F5344CB8AC3E}">
        <p14:creationId xmlns:p14="http://schemas.microsoft.com/office/powerpoint/2010/main" val="2762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5B4CC3-15C3-7770-E17A-58E6FA2D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78" y="4318781"/>
            <a:ext cx="8747938" cy="206795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Музей основан в 1967 году по инициативе краеведа Рюрика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Лонина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Располагался в здании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Шёлтозерской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библиотеки. В 1991 году музей переехал в деревянный дом, представляющий собой оригинальное жилище вепсов. Это дом местного зажиточного крестьянина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Мелькина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94C48FB-954F-726C-50BA-3733A0DA1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9477" y="663377"/>
            <a:ext cx="8747939" cy="3542863"/>
          </a:xfrm>
        </p:spPr>
      </p:pic>
    </p:spTree>
    <p:extLst>
      <p:ext uri="{BB962C8B-B14F-4D97-AF65-F5344CB8AC3E}">
        <p14:creationId xmlns:p14="http://schemas.microsoft.com/office/powerpoint/2010/main" val="22870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2BFDB9-8621-6914-7CAF-465F80998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6000" y="1266092"/>
            <a:ext cx="3679812" cy="5141599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был построен в 1814 году </a:t>
            </a:r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и позже отреставрирован для нужд музея.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ru-RU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треставрированный интерьер здания отображает быт народов того времени. Это один из самых больших и красивых с точки зрения деревянной архитектуры домов вепсской волости.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49EEA49-DC57-C68F-3D1D-0BDC44A9F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4286" y="1266092"/>
            <a:ext cx="6502873" cy="4452282"/>
          </a:xfrm>
        </p:spPr>
      </p:pic>
    </p:spTree>
    <p:extLst>
      <p:ext uri="{BB962C8B-B14F-4D97-AF65-F5344CB8AC3E}">
        <p14:creationId xmlns:p14="http://schemas.microsoft.com/office/powerpoint/2010/main" val="31351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07288D-D463-5D6A-2458-6F1E59ECB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406" y="1247334"/>
            <a:ext cx="3262948" cy="504092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Известно, что древние вепсы были хорошими зодчими. Они строили дома на территориях Санкт-Петербурга, Москвы, Риги. 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2BD6B2E-789B-9447-BC69-7EF0EB7A8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5656" y="1420837"/>
            <a:ext cx="6489892" cy="4867419"/>
          </a:xfrm>
        </p:spPr>
      </p:pic>
    </p:spTree>
    <p:extLst>
      <p:ext uri="{BB962C8B-B14F-4D97-AF65-F5344CB8AC3E}">
        <p14:creationId xmlns:p14="http://schemas.microsoft.com/office/powerpoint/2010/main" val="34273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DC1C32-BFB6-71AC-DF3B-7D4C814D2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650" y="1244647"/>
            <a:ext cx="3587262" cy="517022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коллекции музея находится около 7000 экспонатов. Основная часть было собрана в вепсских деревнях, таких как Шокша, 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Шёлтозеро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поселениях Ленинградской и Вологодской областей. Музейные собрания расположены непосредственно в доме 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Мелькина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его дворе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30F08AB-00A7-C9CE-4840-FA49E81E4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0751" y="1488416"/>
            <a:ext cx="6155952" cy="4616963"/>
          </a:xfrm>
        </p:spPr>
      </p:pic>
    </p:spTree>
    <p:extLst>
      <p:ext uri="{BB962C8B-B14F-4D97-AF65-F5344CB8AC3E}">
        <p14:creationId xmlns:p14="http://schemas.microsoft.com/office/powerpoint/2010/main" val="39462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1C11A-1FA4-57F5-BE88-7094B3262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135" y="936674"/>
            <a:ext cx="3783453" cy="4984652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 дворе дома представлены традиционные транспортные средства народов: брички, дровни, лодка, вырезанная из цельного бревна осины. При входе внутри дома открывается полностью восстановленный интерьер и уклад жизни древних вепсов.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E3FA82B-D087-F977-BCD4-F1321C502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439135"/>
            <a:ext cx="6257756" cy="4370822"/>
          </a:xfrm>
        </p:spPr>
      </p:pic>
    </p:spTree>
    <p:extLst>
      <p:ext uri="{BB962C8B-B14F-4D97-AF65-F5344CB8AC3E}">
        <p14:creationId xmlns:p14="http://schemas.microsoft.com/office/powerpoint/2010/main" val="8694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80AE3-0B0A-F813-EE05-C5C5E0C69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474" y="1219199"/>
            <a:ext cx="3164474" cy="5054991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экспозиции представлена вышивка вепсских вышивальщиц. Это оригинальные домотканые холсты, на которых красной нитью воссозданы древние символы.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2" y="1145194"/>
            <a:ext cx="3560817" cy="2667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77" y="3371122"/>
            <a:ext cx="3613769" cy="24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1CE845-D27F-D089-DE5A-5E52631FA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7864" y="1205132"/>
            <a:ext cx="3277016" cy="5125330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Помимо знакомства с материальным наследием культуры вепсов, у посетителей музея есть возможность насладиться звучанием вепсского языка в песнопениях.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80C829B-0E5F-8190-97E8-4317517D1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1488" y="1150032"/>
            <a:ext cx="6623125" cy="4502836"/>
          </a:xfrm>
        </p:spPr>
      </p:pic>
    </p:spTree>
    <p:extLst>
      <p:ext uri="{BB962C8B-B14F-4D97-AF65-F5344CB8AC3E}">
        <p14:creationId xmlns:p14="http://schemas.microsoft.com/office/powerpoint/2010/main" val="42718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523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Шёлтозерский вепсский этнографический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детей «Клубок» - вепсская народная игра</vt:lpstr>
      <vt:lpstr>Игра «Вепсский счет»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Шёлтозерский вепсский этнографический музей</dc:title>
  <dc:creator>Наталья</dc:creator>
  <cp:lastModifiedBy>user</cp:lastModifiedBy>
  <cp:revision>15</cp:revision>
  <dcterms:created xsi:type="dcterms:W3CDTF">2022-10-02T10:31:54Z</dcterms:created>
  <dcterms:modified xsi:type="dcterms:W3CDTF">2022-10-03T05:45:26Z</dcterms:modified>
</cp:coreProperties>
</file>